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3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4" r:id="rId9"/>
    <p:sldId id="26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98" d="100"/>
          <a:sy n="98" d="100"/>
        </p:scale>
        <p:origin x="78" y="1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25591C-3A79-4AE8-BEA9-1315C72CF56F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7843D2-D617-4609-ABB1-DC5162A7A7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439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7843D2-D617-4609-ABB1-DC5162A7A7D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35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86583-5FD2-491A-8264-742B23AB6A6B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5DF9F-3701-4BC4-BB4E-D49552B77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040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86583-5FD2-491A-8264-742B23AB6A6B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5DF9F-3701-4BC4-BB4E-D49552B77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365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86583-5FD2-491A-8264-742B23AB6A6B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5DF9F-3701-4BC4-BB4E-D49552B77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4260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86583-5FD2-491A-8264-742B23AB6A6B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5DF9F-3701-4BC4-BB4E-D49552B77BB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498840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86583-5FD2-491A-8264-742B23AB6A6B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5DF9F-3701-4BC4-BB4E-D49552B77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7588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86583-5FD2-491A-8264-742B23AB6A6B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5DF9F-3701-4BC4-BB4E-D49552B77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2256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86583-5FD2-491A-8264-742B23AB6A6B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5DF9F-3701-4BC4-BB4E-D49552B77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7532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86583-5FD2-491A-8264-742B23AB6A6B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5DF9F-3701-4BC4-BB4E-D49552B77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9746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86583-5FD2-491A-8264-742B23AB6A6B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5DF9F-3701-4BC4-BB4E-D49552B77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783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86583-5FD2-491A-8264-742B23AB6A6B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5DF9F-3701-4BC4-BB4E-D49552B77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486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86583-5FD2-491A-8264-742B23AB6A6B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5DF9F-3701-4BC4-BB4E-D49552B77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45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86583-5FD2-491A-8264-742B23AB6A6B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5DF9F-3701-4BC4-BB4E-D49552B77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747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86583-5FD2-491A-8264-742B23AB6A6B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5DF9F-3701-4BC4-BB4E-D49552B77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964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86583-5FD2-491A-8264-742B23AB6A6B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5DF9F-3701-4BC4-BB4E-D49552B77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325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86583-5FD2-491A-8264-742B23AB6A6B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5DF9F-3701-4BC4-BB4E-D49552B77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504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86583-5FD2-491A-8264-742B23AB6A6B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5DF9F-3701-4BC4-BB4E-D49552B77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393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86583-5FD2-491A-8264-742B23AB6A6B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5DF9F-3701-4BC4-BB4E-D49552B77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750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C86583-5FD2-491A-8264-742B23AB6A6B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5DF9F-3701-4BC4-BB4E-D49552B77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6592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  <p:sldLayoutId id="2147483825" r:id="rId12"/>
    <p:sldLayoutId id="2147483826" r:id="rId13"/>
    <p:sldLayoutId id="2147483827" r:id="rId14"/>
    <p:sldLayoutId id="2147483828" r:id="rId15"/>
    <p:sldLayoutId id="2147483829" r:id="rId16"/>
    <p:sldLayoutId id="2147483830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C2812-10AE-4850-8144-D80838F69D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3794" y="643467"/>
            <a:ext cx="9600217" cy="2200793"/>
          </a:xfrm>
        </p:spPr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sz="7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Closure Report</a:t>
            </a:r>
            <a:br>
              <a:rPr lang="en-US" sz="7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7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(CLOP)</a:t>
            </a:r>
            <a:endParaRPr lang="en-US" sz="7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DE6FC3-EE5C-4F02-B73D-8F62E13158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3794" y="2379217"/>
            <a:ext cx="9600217" cy="3932806"/>
          </a:xfrm>
        </p:spPr>
        <p:txBody>
          <a:bodyPr>
            <a:normAutofit fontScale="55000" lnSpcReduction="20000"/>
          </a:bodyPr>
          <a:lstStyle/>
          <a:p>
            <a:pPr marL="0" marR="0" algn="l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</a:pPr>
            <a:endParaRPr lang="en-US" sz="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l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</a:pPr>
            <a:endParaRPr lang="en-US" sz="8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l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</a:pPr>
            <a:endParaRPr lang="en-US" sz="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l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</a:pPr>
            <a:endParaRPr lang="en-US" sz="8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l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</a:pPr>
            <a:endParaRPr lang="en-US" sz="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l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</a:pPr>
            <a:endParaRPr lang="en-US" sz="8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l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</a:pPr>
            <a:endParaRPr lang="en-US" sz="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l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</a:pPr>
            <a:endParaRPr lang="en-US" sz="8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l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</a:pPr>
            <a:endParaRPr lang="en-US" sz="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l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</a:pPr>
            <a:endParaRPr lang="en-US" sz="8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l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</a:pPr>
            <a:endParaRPr lang="en-US" sz="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7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Detailed CLOP Required For Release Closure</a:t>
            </a:r>
          </a:p>
          <a:p>
            <a:pPr marL="0" marR="0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7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Similar to PMZ CAP</a:t>
            </a:r>
            <a:endParaRPr lang="en-US" sz="7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3488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CFFDD-8966-4B75-94B7-BC2609D06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Release Closure Reference Documents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35C2EE-F4DB-491F-8ED3-A456D27D24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096064"/>
            <a:ext cx="10581757" cy="3695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Technical Guidance 9: Petroleum Release Closure Categorization</a:t>
            </a:r>
          </a:p>
          <a:p>
            <a:pPr lvl="1"/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Appendix A – Petroleum Closure Checklist</a:t>
            </a:r>
          </a:p>
          <a:p>
            <a:pPr lvl="1"/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RBCA Guidance</a:t>
            </a:r>
            <a:endParaRPr lang="en-US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Soil, Groundwater, and Indoor Air RBSLs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Conversion of TPH/TEH (GRO/DRO) data to Petroleum Fractions (Section 3)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974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0BE387D7-875B-40E8-8B18-ACC1B4A8EE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288" y="70773"/>
            <a:ext cx="8125558" cy="6716454"/>
          </a:xfrm>
        </p:spPr>
      </p:pic>
    </p:spTree>
    <p:extLst>
      <p:ext uri="{BB962C8B-B14F-4D97-AF65-F5344CB8AC3E}">
        <p14:creationId xmlns:p14="http://schemas.microsoft.com/office/powerpoint/2010/main" val="1030235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AC64A-C330-4756-B556-B3148D672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7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Common Issues</a:t>
            </a:r>
            <a:endParaRPr lang="en-US" sz="7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4FCC9A-3620-426F-A67D-C29D4F0931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9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Confirmation Groundwater Sampling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9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9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Loss of Source Area Wells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9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9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Lack of DCA/EDB Groundwater Analytical Data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9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9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Lack of Adequate Confirmation Soil Sample Data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9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9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Potential VI Assessment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9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9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Assessment of </a:t>
            </a:r>
            <a:r>
              <a:rPr lang="en-US" sz="9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Landfarm</a:t>
            </a:r>
            <a:r>
              <a:rPr lang="en-US" sz="9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Soil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9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9600" dirty="0">
                <a:solidFill>
                  <a:schemeClr val="bg1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Exceedances of Soil Direct Contact RBSLs</a:t>
            </a:r>
            <a:r>
              <a:rPr lang="en-US" sz="96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endParaRPr lang="en-US" sz="9600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539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able&#10;&#10;Description automatically generated with medium confidence">
            <a:extLst>
              <a:ext uri="{FF2B5EF4-FFF2-40B4-BE49-F238E27FC236}">
                <a16:creationId xmlns:a16="http://schemas.microsoft.com/office/drawing/2014/main" id="{E662C6A9-7F06-4688-887B-904E2EA7F3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538" y="113195"/>
            <a:ext cx="8893355" cy="6631610"/>
          </a:xfrm>
        </p:spPr>
      </p:pic>
    </p:spTree>
    <p:extLst>
      <p:ext uri="{BB962C8B-B14F-4D97-AF65-F5344CB8AC3E}">
        <p14:creationId xmlns:p14="http://schemas.microsoft.com/office/powerpoint/2010/main" val="2583909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9B20D28E-0A89-40B1-8AB7-6EBED28738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328" y="373224"/>
            <a:ext cx="9390390" cy="5627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151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54433-789D-4992-856A-05F244076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Suggestions for Consultant Reports to Improve Closure Process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AC5513-5978-4F3D-8DBB-6BB210203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96063"/>
            <a:ext cx="10353762" cy="4446779"/>
          </a:xfrm>
        </p:spPr>
        <p:txBody>
          <a:bodyPr>
            <a:normAutofit lnSpcReduction="10000"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Cumulative Soil Data Tables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Indicate Well/Boring Locations Relative to Source Area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Convert GRO/DRO Data to VPH/EPH Fractions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chemeClr val="bg1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Compare Sample Data to Direct Contact Excavation RBSLs</a:t>
            </a:r>
            <a:r>
              <a:rPr lang="en-US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Complete and Detailed Site History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Site Map with all Historical Features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Scale Bar for all Maps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Appendix with all Site Well/Soil Boring Logs  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533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, engineering drawing&#10;&#10;Description automatically generated">
            <a:extLst>
              <a:ext uri="{FF2B5EF4-FFF2-40B4-BE49-F238E27FC236}">
                <a16:creationId xmlns:a16="http://schemas.microsoft.com/office/drawing/2014/main" id="{C1ED0879-FACF-46DA-8869-F47ADB224F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265" y="111968"/>
            <a:ext cx="6854119" cy="6466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7171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DD6D7-289B-44F5-BF9A-75C4A6C1E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9282E-C0E4-4458-AFA9-C97687F4E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Complete Closure Checklist (Appendix A) in Technical Guidance 9 Before Requesting Closure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Check All Historical Soil Data And Compare Soil Sample Analytical Data to Table 4 – Master for All Potential Tier I RBSLs for Soil (Especially Direct Contact Construction 2-10 feet)</a:t>
            </a:r>
            <a:endParaRPr lang="en-US" sz="1800" dirty="0">
              <a:solidFill>
                <a:schemeClr val="bg1"/>
              </a:solidFill>
              <a:effectLst/>
              <a:highlight>
                <a:srgbClr val="FFFF00"/>
              </a:highlight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Calculate Site-Specific Tier II Direct Contact Excavation RBSLs as necessary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2135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66</TotalTime>
  <Words>225</Words>
  <Application>Microsoft Office PowerPoint</Application>
  <PresentationFormat>Widescreen</PresentationFormat>
  <Paragraphs>60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Bookman Old Style</vt:lpstr>
      <vt:lpstr>Calibri</vt:lpstr>
      <vt:lpstr>Rockwell</vt:lpstr>
      <vt:lpstr>Symbol</vt:lpstr>
      <vt:lpstr>Damask</vt:lpstr>
      <vt:lpstr>Closure Report (CLOP)</vt:lpstr>
      <vt:lpstr>Release Closure Reference Documents</vt:lpstr>
      <vt:lpstr>PowerPoint Presentation</vt:lpstr>
      <vt:lpstr>Common Issues</vt:lpstr>
      <vt:lpstr>PowerPoint Presentation</vt:lpstr>
      <vt:lpstr>PowerPoint Presentation</vt:lpstr>
      <vt:lpstr>Suggestions for Consultant Reports to Improve Closure Process </vt:lpstr>
      <vt:lpstr>PowerPoint Presentation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Closure Report (CLOP)</dc:title>
  <dc:creator>Guy LaRango</dc:creator>
  <cp:lastModifiedBy>Williams Cala, Shannon</cp:lastModifiedBy>
  <cp:revision>16</cp:revision>
  <dcterms:created xsi:type="dcterms:W3CDTF">2021-02-15T16:01:02Z</dcterms:created>
  <dcterms:modified xsi:type="dcterms:W3CDTF">2021-03-09T20:47:41Z</dcterms:modified>
</cp:coreProperties>
</file>